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416" r:id="rId38"/>
    <p:sldId id="364" r:id="rId39"/>
    <p:sldId id="365" r:id="rId40"/>
    <p:sldId id="366" r:id="rId41"/>
    <p:sldId id="367" r:id="rId42"/>
    <p:sldId id="368" r:id="rId43"/>
    <p:sldId id="289" r:id="rId44"/>
    <p:sldId id="369" r:id="rId45"/>
    <p:sldId id="370" r:id="rId46"/>
    <p:sldId id="371" r:id="rId47"/>
    <p:sldId id="372" r:id="rId48"/>
    <p:sldId id="373" r:id="rId49"/>
    <p:sldId id="374" r:id="rId50"/>
    <p:sldId id="375" r:id="rId51"/>
    <p:sldId id="376" r:id="rId52"/>
    <p:sldId id="377" r:id="rId53"/>
    <p:sldId id="378" r:id="rId54"/>
    <p:sldId id="379" r:id="rId55"/>
    <p:sldId id="383" r:id="rId56"/>
    <p:sldId id="384" r:id="rId57"/>
    <p:sldId id="385" r:id="rId58"/>
    <p:sldId id="386"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400" r:id="rId72"/>
    <p:sldId id="401" r:id="rId73"/>
    <p:sldId id="380" r:id="rId74"/>
    <p:sldId id="38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327" r:id="rId9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5860" dt="2018-10-06T13:53:38.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p:scale>
          <a:sx n="90" d="100"/>
          <a:sy n="90" d="100"/>
        </p:scale>
        <p:origin x="1212" y="4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6T13:53:38.720" v="6134"/>
      <pc:docMkLst>
        <pc:docMk/>
      </pc:docMkLst>
      <pc:sldChg chg="ord">
        <pc:chgData name="Raymond Camden" userId="7f77d1fe9c69badb" providerId="LiveId" clId="{11AEE8CD-5473-4AC4-97E8-0F1B521DFBBD}" dt="2018-09-29T14:32:31.754" v="1556"/>
        <pc:sldMkLst>
          <pc:docMk/>
          <pc:sldMk cId="202621253" sldId="289"/>
        </pc:sldMkLst>
      </pc:sldChg>
      <pc:sldChg chg="add">
        <pc:chgData name="Raymond Camden" userId="7f77d1fe9c69badb" providerId="LiveId" clId="{11AEE8CD-5473-4AC4-97E8-0F1B521DFBBD}" dt="2018-10-06T13:48:02.176" v="6120"/>
        <pc:sldMkLst>
          <pc:docMk/>
          <pc:sldMk cId="3942887870" sldId="327"/>
        </pc:sldMkLst>
      </pc:sldChg>
      <pc:sldChg chg="modAnim">
        <pc:chgData name="Raymond Camden" userId="7f77d1fe9c69badb" providerId="LiveId" clId="{11AEE8CD-5473-4AC4-97E8-0F1B521DFBBD}" dt="2018-10-06T13:50:01.314" v="6121"/>
        <pc:sldMkLst>
          <pc:docMk/>
          <pc:sldMk cId="3677696393" sldId="335"/>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modAnim">
        <pc:chgData name="Raymond Camden" userId="7f77d1fe9c69badb" providerId="LiveId" clId="{11AEE8CD-5473-4AC4-97E8-0F1B521DFBBD}" dt="2018-10-06T13:51:03.571" v="6123"/>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modAnim">
        <pc:chgData name="Raymond Camden" userId="7f77d1fe9c69badb" providerId="LiveId" clId="{11AEE8CD-5473-4AC4-97E8-0F1B521DFBBD}" dt="2018-10-06T13:52:03.524" v="6124"/>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Anim modNotesTx">
        <pc:chgData name="Raymond Camden" userId="7f77d1fe9c69badb" providerId="LiveId" clId="{11AEE8CD-5473-4AC4-97E8-0F1B521DFBBD}" dt="2018-10-06T13:53:00.901" v="6130"/>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modAnim">
        <pc:chgData name="Raymond Camden" userId="7f77d1fe9c69badb" providerId="LiveId" clId="{11AEE8CD-5473-4AC4-97E8-0F1B521DFBBD}" dt="2018-10-06T13:52:20.614" v="6125"/>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modAnim">
        <pc:chgData name="Raymond Camden" userId="7f77d1fe9c69badb" providerId="LiveId" clId="{11AEE8CD-5473-4AC4-97E8-0F1B521DFBBD}" dt="2018-10-06T13:52:34.098" v="6126"/>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modAnim">
        <pc:chgData name="Raymond Camden" userId="7f77d1fe9c69badb" providerId="LiveId" clId="{11AEE8CD-5473-4AC4-97E8-0F1B521DFBBD}" dt="2018-10-06T13:52:40.847" v="612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modSp add modAnim">
        <pc:chgData name="Raymond Camden" userId="7f77d1fe9c69badb" providerId="LiveId" clId="{11AEE8CD-5473-4AC4-97E8-0F1B521DFBBD}" dt="2018-10-06T13:52:46.780" v="6128"/>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modAnim">
        <pc:chgData name="Raymond Camden" userId="7f77d1fe9c69badb" providerId="LiveId" clId="{11AEE8CD-5473-4AC4-97E8-0F1B521DFBBD}" dt="2018-10-06T13:52:52.777" v="6129"/>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sldChg chg="modSp add">
        <pc:chgData name="Raymond Camden" userId="7f77d1fe9c69badb" providerId="LiveId" clId="{11AEE8CD-5473-4AC4-97E8-0F1B521DFBBD}" dt="2018-10-03T17:48:53.272" v="4815" actId="20577"/>
        <pc:sldMkLst>
          <pc:docMk/>
          <pc:sldMk cId="522417972" sldId="403"/>
        </pc:sldMkLst>
        <pc:spChg chg="mod">
          <ac:chgData name="Raymond Camden" userId="7f77d1fe9c69badb" providerId="LiveId" clId="{11AEE8CD-5473-4AC4-97E8-0F1B521DFBBD}" dt="2018-10-03T17:48:53.272" v="4815" actId="20577"/>
          <ac:spMkLst>
            <pc:docMk/>
            <pc:sldMk cId="522417972" sldId="403"/>
            <ac:spMk id="3" creationId="{00000000-0000-0000-0000-000000000000}"/>
          </ac:spMkLst>
        </pc:spChg>
      </pc:sldChg>
      <pc:sldChg chg="modSp add modAnim">
        <pc:chgData name="Raymond Camden" userId="7f77d1fe9c69badb" providerId="LiveId" clId="{11AEE8CD-5473-4AC4-97E8-0F1B521DFBBD}" dt="2018-10-06T13:53:19.366" v="6132"/>
        <pc:sldMkLst>
          <pc:docMk/>
          <pc:sldMk cId="838466888" sldId="404"/>
        </pc:sldMkLst>
        <pc:spChg chg="mod">
          <ac:chgData name="Raymond Camden" userId="7f77d1fe9c69badb" providerId="LiveId" clId="{11AEE8CD-5473-4AC4-97E8-0F1B521DFBBD}" dt="2018-10-03T17:58:16.469" v="4828" actId="20577"/>
          <ac:spMkLst>
            <pc:docMk/>
            <pc:sldMk cId="838466888" sldId="404"/>
            <ac:spMk id="2" creationId="{214DA58D-33E0-4E94-AED7-3D63B2402E64}"/>
          </ac:spMkLst>
        </pc:spChg>
        <pc:spChg chg="mod">
          <ac:chgData name="Raymond Camden" userId="7f77d1fe9c69badb" providerId="LiveId" clId="{11AEE8CD-5473-4AC4-97E8-0F1B521DFBBD}" dt="2018-10-03T18:04:45.879" v="5099" actId="20577"/>
          <ac:spMkLst>
            <pc:docMk/>
            <pc:sldMk cId="838466888" sldId="404"/>
            <ac:spMk id="3" creationId="{61146289-AB31-445E-9851-C5C8B7970CD3}"/>
          </ac:spMkLst>
        </pc:spChg>
      </pc:sldChg>
      <pc:sldChg chg="modSp add modAnim">
        <pc:chgData name="Raymond Camden" userId="7f77d1fe9c69badb" providerId="LiveId" clId="{11AEE8CD-5473-4AC4-97E8-0F1B521DFBBD}" dt="2018-10-03T19:32:26.633" v="5535"/>
        <pc:sldMkLst>
          <pc:docMk/>
          <pc:sldMk cId="1529860926" sldId="405"/>
        </pc:sldMkLst>
        <pc:spChg chg="mod">
          <ac:chgData name="Raymond Camden" userId="7f77d1fe9c69badb" providerId="LiveId" clId="{11AEE8CD-5473-4AC4-97E8-0F1B521DFBBD}" dt="2018-10-03T18:04:57.897" v="5110" actId="20577"/>
          <ac:spMkLst>
            <pc:docMk/>
            <pc:sldMk cId="1529860926" sldId="405"/>
            <ac:spMk id="2" creationId="{EA655101-79E2-4C0A-AFE1-FC52A36BCB0A}"/>
          </ac:spMkLst>
        </pc:spChg>
        <pc:spChg chg="mod">
          <ac:chgData name="Raymond Camden" userId="7f77d1fe9c69badb" providerId="LiveId" clId="{11AEE8CD-5473-4AC4-97E8-0F1B521DFBBD}" dt="2018-10-03T18:08:32.263" v="5241" actId="20577"/>
          <ac:spMkLst>
            <pc:docMk/>
            <pc:sldMk cId="1529860926" sldId="405"/>
            <ac:spMk id="3" creationId="{3530F6F2-9683-49BA-983F-C664B1F55564}"/>
          </ac:spMkLst>
        </pc:spChg>
      </pc:sldChg>
      <pc:sldChg chg="addSp delSp modSp add">
        <pc:chgData name="Raymond Camden" userId="7f77d1fe9c69badb" providerId="LiveId" clId="{11AEE8CD-5473-4AC4-97E8-0F1B521DFBBD}" dt="2018-10-03T19:26:42.984" v="5261"/>
        <pc:sldMkLst>
          <pc:docMk/>
          <pc:sldMk cId="620427215" sldId="406"/>
        </pc:sldMkLst>
        <pc:spChg chg="mod">
          <ac:chgData name="Raymond Camden" userId="7f77d1fe9c69badb" providerId="LiveId" clId="{11AEE8CD-5473-4AC4-97E8-0F1B521DFBBD}" dt="2018-10-03T18:55:26.125" v="5260" actId="20577"/>
          <ac:spMkLst>
            <pc:docMk/>
            <pc:sldMk cId="620427215" sldId="406"/>
            <ac:spMk id="2" creationId="{1A24D2E4-29F1-413A-9537-FF114B30EFBE}"/>
          </ac:spMkLst>
        </pc:spChg>
        <pc:spChg chg="del">
          <ac:chgData name="Raymond Camden" userId="7f77d1fe9c69badb" providerId="LiveId" clId="{11AEE8CD-5473-4AC4-97E8-0F1B521DFBBD}" dt="2018-10-03T19:26:42.984" v="5261"/>
          <ac:spMkLst>
            <pc:docMk/>
            <pc:sldMk cId="620427215" sldId="406"/>
            <ac:spMk id="3" creationId="{E175EBF8-7D13-48C6-AAD7-24DA2399BD69}"/>
          </ac:spMkLst>
        </pc:spChg>
        <pc:picChg chg="add mod">
          <ac:chgData name="Raymond Camden" userId="7f77d1fe9c69badb" providerId="LiveId" clId="{11AEE8CD-5473-4AC4-97E8-0F1B521DFBBD}" dt="2018-10-03T19:26:42.984" v="5261"/>
          <ac:picMkLst>
            <pc:docMk/>
            <pc:sldMk cId="620427215" sldId="406"/>
            <ac:picMk id="5" creationId="{6EBC4EB9-0BF0-455B-B63B-30D6D4DA52E9}"/>
          </ac:picMkLst>
        </pc:picChg>
      </pc:sldChg>
      <pc:sldChg chg="addSp delSp modSp add">
        <pc:chgData name="Raymond Camden" userId="7f77d1fe9c69badb" providerId="LiveId" clId="{11AEE8CD-5473-4AC4-97E8-0F1B521DFBBD}" dt="2018-10-03T19:28:12.401" v="5285" actId="20577"/>
        <pc:sldMkLst>
          <pc:docMk/>
          <pc:sldMk cId="519970790" sldId="407"/>
        </pc:sldMkLst>
        <pc:spChg chg="mod">
          <ac:chgData name="Raymond Camden" userId="7f77d1fe9c69badb" providerId="LiveId" clId="{11AEE8CD-5473-4AC4-97E8-0F1B521DFBBD}" dt="2018-10-03T19:28:12.401" v="5285" actId="20577"/>
          <ac:spMkLst>
            <pc:docMk/>
            <pc:sldMk cId="519970790" sldId="407"/>
            <ac:spMk id="2" creationId="{4D46ECFA-B8E3-467C-A24D-6083C3F288CC}"/>
          </ac:spMkLst>
        </pc:spChg>
        <pc:spChg chg="del">
          <ac:chgData name="Raymond Camden" userId="7f77d1fe9c69badb" providerId="LiveId" clId="{11AEE8CD-5473-4AC4-97E8-0F1B521DFBBD}" dt="2018-10-03T19:28:00.611" v="5263"/>
          <ac:spMkLst>
            <pc:docMk/>
            <pc:sldMk cId="519970790" sldId="407"/>
            <ac:spMk id="3" creationId="{6F86BCDB-2A0A-46DD-BEFB-B0EA96AF70B4}"/>
          </ac:spMkLst>
        </pc:spChg>
        <pc:picChg chg="add mod">
          <ac:chgData name="Raymond Camden" userId="7f77d1fe9c69badb" providerId="LiveId" clId="{11AEE8CD-5473-4AC4-97E8-0F1B521DFBBD}" dt="2018-10-03T19:28:00.611" v="5263"/>
          <ac:picMkLst>
            <pc:docMk/>
            <pc:sldMk cId="519970790" sldId="407"/>
            <ac:picMk id="5" creationId="{0B1A8DF2-507D-48A8-8010-111DD75E1752}"/>
          </ac:picMkLst>
        </pc:picChg>
      </pc:sldChg>
      <pc:sldChg chg="modSp add">
        <pc:chgData name="Raymond Camden" userId="7f77d1fe9c69badb" providerId="LiveId" clId="{11AEE8CD-5473-4AC4-97E8-0F1B521DFBBD}" dt="2018-10-03T19:28:33.685" v="5357" actId="20577"/>
        <pc:sldMkLst>
          <pc:docMk/>
          <pc:sldMk cId="3256357209" sldId="408"/>
        </pc:sldMkLst>
        <pc:spChg chg="mod">
          <ac:chgData name="Raymond Camden" userId="7f77d1fe9c69badb" providerId="LiveId" clId="{11AEE8CD-5473-4AC4-97E8-0F1B521DFBBD}" dt="2018-10-03T19:28:17.810" v="5305" actId="20577"/>
          <ac:spMkLst>
            <pc:docMk/>
            <pc:sldMk cId="3256357209" sldId="408"/>
            <ac:spMk id="2" creationId="{42C8ACBA-C779-4AAC-8A51-D5E6D8DAA374}"/>
          </ac:spMkLst>
        </pc:spChg>
        <pc:spChg chg="mod">
          <ac:chgData name="Raymond Camden" userId="7f77d1fe9c69badb" providerId="LiveId" clId="{11AEE8CD-5473-4AC4-97E8-0F1B521DFBBD}" dt="2018-10-03T19:28:33.685" v="5357" actId="20577"/>
          <ac:spMkLst>
            <pc:docMk/>
            <pc:sldMk cId="3256357209" sldId="408"/>
            <ac:spMk id="3" creationId="{B7A49823-BF48-4F52-8F90-7BBADD7BC357}"/>
          </ac:spMkLst>
        </pc:spChg>
      </pc:sldChg>
      <pc:sldChg chg="modSp add modAnim">
        <pc:chgData name="Raymond Camden" userId="7f77d1fe9c69badb" providerId="LiveId" clId="{11AEE8CD-5473-4AC4-97E8-0F1B521DFBBD}" dt="2018-10-03T19:32:30.467" v="5536"/>
        <pc:sldMkLst>
          <pc:docMk/>
          <pc:sldMk cId="2369692376" sldId="409"/>
        </pc:sldMkLst>
        <pc:spChg chg="mod">
          <ac:chgData name="Raymond Camden" userId="7f77d1fe9c69badb" providerId="LiveId" clId="{11AEE8CD-5473-4AC4-97E8-0F1B521DFBBD}" dt="2018-10-03T19:28:49.857" v="5376" actId="20577"/>
          <ac:spMkLst>
            <pc:docMk/>
            <pc:sldMk cId="2369692376" sldId="409"/>
            <ac:spMk id="2" creationId="{8C82A12F-7697-4162-8C1D-3489BF9B760F}"/>
          </ac:spMkLst>
        </pc:spChg>
        <pc:spChg chg="mod">
          <ac:chgData name="Raymond Camden" userId="7f77d1fe9c69badb" providerId="LiveId" clId="{11AEE8CD-5473-4AC4-97E8-0F1B521DFBBD}" dt="2018-10-03T19:31:01.332" v="5533"/>
          <ac:spMkLst>
            <pc:docMk/>
            <pc:sldMk cId="2369692376" sldId="409"/>
            <ac:spMk id="3" creationId="{C361BA1D-2996-4783-A695-F9F2DF51C0D5}"/>
          </ac:spMkLst>
        </pc:spChg>
      </pc:sldChg>
      <pc:sldChg chg="add">
        <pc:chgData name="Raymond Camden" userId="7f77d1fe9c69badb" providerId="LiveId" clId="{11AEE8CD-5473-4AC4-97E8-0F1B521DFBBD}" dt="2018-10-03T19:34:10.797" v="5537"/>
        <pc:sldMkLst>
          <pc:docMk/>
          <pc:sldMk cId="2263340041" sldId="410"/>
        </pc:sldMkLst>
      </pc:sldChg>
      <pc:sldChg chg="modSp add modNotesTx">
        <pc:chgData name="Raymond Camden" userId="7f77d1fe9c69badb" providerId="LiveId" clId="{11AEE8CD-5473-4AC4-97E8-0F1B521DFBBD}" dt="2018-10-06T12:42:14.741" v="5576" actId="20577"/>
        <pc:sldMkLst>
          <pc:docMk/>
          <pc:sldMk cId="3088163835" sldId="411"/>
        </pc:sldMkLst>
        <pc:spChg chg="mod">
          <ac:chgData name="Raymond Camden" userId="7f77d1fe9c69badb" providerId="LiveId" clId="{11AEE8CD-5473-4AC4-97E8-0F1B521DFBBD}" dt="2018-10-06T12:42:09.095" v="5556" actId="20577"/>
          <ac:spMkLst>
            <pc:docMk/>
            <pc:sldMk cId="3088163835" sldId="411"/>
            <ac:spMk id="3" creationId="{00000000-0000-0000-0000-000000000000}"/>
          </ac:spMkLst>
        </pc:spChg>
      </pc:sldChg>
      <pc:sldChg chg="modSp add modAnim">
        <pc:chgData name="Raymond Camden" userId="7f77d1fe9c69badb" providerId="LiveId" clId="{11AEE8CD-5473-4AC4-97E8-0F1B521DFBBD}" dt="2018-10-06T13:53:32.623" v="6133"/>
        <pc:sldMkLst>
          <pc:docMk/>
          <pc:sldMk cId="2066329944" sldId="412"/>
        </pc:sldMkLst>
        <pc:spChg chg="mod">
          <ac:chgData name="Raymond Camden" userId="7f77d1fe9c69badb" providerId="LiveId" clId="{11AEE8CD-5473-4AC4-97E8-0F1B521DFBBD}" dt="2018-10-06T12:42:53.751" v="5601" actId="20577"/>
          <ac:spMkLst>
            <pc:docMk/>
            <pc:sldMk cId="2066329944" sldId="412"/>
            <ac:spMk id="2" creationId="{65D63EB6-9D70-4F66-AF69-10D21E3C51E5}"/>
          </ac:spMkLst>
        </pc:spChg>
        <pc:spChg chg="mod">
          <ac:chgData name="Raymond Camden" userId="7f77d1fe9c69badb" providerId="LiveId" clId="{11AEE8CD-5473-4AC4-97E8-0F1B521DFBBD}" dt="2018-10-06T13:35:13.613" v="6010" actId="20577"/>
          <ac:spMkLst>
            <pc:docMk/>
            <pc:sldMk cId="2066329944" sldId="412"/>
            <ac:spMk id="3" creationId="{11B516DF-4884-454B-97B9-082410C8AF66}"/>
          </ac:spMkLst>
        </pc:spChg>
      </pc:sldChg>
      <pc:sldChg chg="modSp add modAnim modNotesTx">
        <pc:chgData name="Raymond Camden" userId="7f77d1fe9c69badb" providerId="LiveId" clId="{11AEE8CD-5473-4AC4-97E8-0F1B521DFBBD}" dt="2018-10-06T13:28:37.568" v="5924"/>
        <pc:sldMkLst>
          <pc:docMk/>
          <pc:sldMk cId="2208727184" sldId="413"/>
        </pc:sldMkLst>
        <pc:spChg chg="mod">
          <ac:chgData name="Raymond Camden" userId="7f77d1fe9c69badb" providerId="LiveId" clId="{11AEE8CD-5473-4AC4-97E8-0F1B521DFBBD}" dt="2018-10-06T13:15:38.397" v="5702" actId="20577"/>
          <ac:spMkLst>
            <pc:docMk/>
            <pc:sldMk cId="2208727184" sldId="413"/>
            <ac:spMk id="2" creationId="{6DC0AF5D-4801-47C1-8415-79A987767FF5}"/>
          </ac:spMkLst>
        </pc:spChg>
        <pc:spChg chg="mod">
          <ac:chgData name="Raymond Camden" userId="7f77d1fe9c69badb" providerId="LiveId" clId="{11AEE8CD-5473-4AC4-97E8-0F1B521DFBBD}" dt="2018-10-06T13:28:37.568" v="5924"/>
          <ac:spMkLst>
            <pc:docMk/>
            <pc:sldMk cId="2208727184" sldId="413"/>
            <ac:spMk id="3" creationId="{FE18845D-6633-4E9C-8764-B468869693A3}"/>
          </ac:spMkLst>
        </pc:spChg>
      </pc:sldChg>
      <pc:sldChg chg="modSp add modAnim">
        <pc:chgData name="Raymond Camden" userId="7f77d1fe9c69badb" providerId="LiveId" clId="{11AEE8CD-5473-4AC4-97E8-0F1B521DFBBD}" dt="2018-10-06T13:53:38.720" v="6134"/>
        <pc:sldMkLst>
          <pc:docMk/>
          <pc:sldMk cId="1370759269" sldId="414"/>
        </pc:sldMkLst>
        <pc:spChg chg="mod">
          <ac:chgData name="Raymond Camden" userId="7f77d1fe9c69badb" providerId="LiveId" clId="{11AEE8CD-5473-4AC4-97E8-0F1B521DFBBD}" dt="2018-10-06T13:30:49.131" v="5944" actId="20577"/>
          <ac:spMkLst>
            <pc:docMk/>
            <pc:sldMk cId="1370759269" sldId="414"/>
            <ac:spMk id="2" creationId="{76C94D3F-5EFE-490E-ACE0-E4E3D80FECAC}"/>
          </ac:spMkLst>
        </pc:spChg>
        <pc:spChg chg="mod">
          <ac:chgData name="Raymond Camden" userId="7f77d1fe9c69badb" providerId="LiveId" clId="{11AEE8CD-5473-4AC4-97E8-0F1B521DFBBD}" dt="2018-10-06T13:32:00.917" v="5978"/>
          <ac:spMkLst>
            <pc:docMk/>
            <pc:sldMk cId="1370759269" sldId="414"/>
            <ac:spMk id="3" creationId="{0AC1FE37-E436-45E8-9BE2-C5D7291A2177}"/>
          </ac:spMkLst>
        </pc:spChg>
      </pc:sldChg>
      <pc:sldChg chg="modSp add modAnim">
        <pc:chgData name="Raymond Camden" userId="7f77d1fe9c69badb" providerId="LiveId" clId="{11AEE8CD-5473-4AC4-97E8-0F1B521DFBBD}" dt="2018-10-06T13:40:48.001" v="6088" actId="20577"/>
        <pc:sldMkLst>
          <pc:docMk/>
          <pc:sldMk cId="4228222274" sldId="415"/>
        </pc:sldMkLst>
        <pc:spChg chg="mod">
          <ac:chgData name="Raymond Camden" userId="7f77d1fe9c69badb" providerId="LiveId" clId="{11AEE8CD-5473-4AC4-97E8-0F1B521DFBBD}" dt="2018-10-06T13:32:07.870" v="5999" actId="20577"/>
          <ac:spMkLst>
            <pc:docMk/>
            <pc:sldMk cId="4228222274" sldId="415"/>
            <ac:spMk id="2" creationId="{39132CE8-DC47-4067-9EA5-0ABCF9F9BA57}"/>
          </ac:spMkLst>
        </pc:spChg>
        <pc:spChg chg="mod">
          <ac:chgData name="Raymond Camden" userId="7f77d1fe9c69badb" providerId="LiveId" clId="{11AEE8CD-5473-4AC4-97E8-0F1B521DFBBD}" dt="2018-10-06T13:40:48.001" v="6088" actId="20577"/>
          <ac:spMkLst>
            <pc:docMk/>
            <pc:sldMk cId="4228222274" sldId="415"/>
            <ac:spMk id="3" creationId="{D4FC1174-E10E-4C8A-8D56-E9844BE325CA}"/>
          </ac:spMkLst>
        </pc:spChg>
      </pc:sldChg>
      <pc:sldChg chg="modSp add del">
        <pc:chgData name="Raymond Camden" userId="7f77d1fe9c69badb" providerId="LiveId" clId="{11AEE8CD-5473-4AC4-97E8-0F1B521DFBBD}" dt="2018-10-06T13:48:00.470" v="6119" actId="2696"/>
        <pc:sldMkLst>
          <pc:docMk/>
          <pc:sldMk cId="860963095" sldId="416"/>
        </pc:sldMkLst>
        <pc:spChg chg="mod">
          <ac:chgData name="Raymond Camden" userId="7f77d1fe9c69badb" providerId="LiveId" clId="{11AEE8CD-5473-4AC4-97E8-0F1B521DFBBD}" dt="2018-10-06T13:47:20.716" v="6118" actId="20577"/>
          <ac:spMkLst>
            <pc:docMk/>
            <pc:sldMk cId="860963095" sldId="416"/>
            <ac:spMk id="2" creationId="{ADD6389F-A5E1-4E5D-835B-0D80A0A7F9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10/8/2018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dirty="0"/>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41</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44</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46</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54</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58</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63</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65</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68</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72</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74</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76</a:t>
            </a:fld>
            <a:endParaRPr lang="en-US"/>
          </a:p>
        </p:txBody>
      </p:sp>
    </p:spTree>
    <p:extLst>
      <p:ext uri="{BB962C8B-B14F-4D97-AF65-F5344CB8AC3E}">
        <p14:creationId xmlns:p14="http://schemas.microsoft.com/office/powerpoint/2010/main" val="992782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the title!</a:t>
            </a:r>
          </a:p>
        </p:txBody>
      </p:sp>
      <p:sp>
        <p:nvSpPr>
          <p:cNvPr id="4" name="Slide Number Placeholder 3"/>
          <p:cNvSpPr>
            <a:spLocks noGrp="1"/>
          </p:cNvSpPr>
          <p:nvPr>
            <p:ph type="sldNum" sz="quarter" idx="5"/>
          </p:nvPr>
        </p:nvSpPr>
        <p:spPr/>
        <p:txBody>
          <a:bodyPr/>
          <a:lstStyle/>
          <a:p>
            <a:fld id="{A8AD66B0-9BD9-4478-B4CB-78F8500B6D66}" type="slidenum">
              <a:rPr lang="en-US" smtClean="0"/>
              <a:t>84</a:t>
            </a:fld>
            <a:endParaRPr lang="en-US"/>
          </a:p>
        </p:txBody>
      </p:sp>
    </p:spTree>
    <p:extLst>
      <p:ext uri="{BB962C8B-B14F-4D97-AF65-F5344CB8AC3E}">
        <p14:creationId xmlns:p14="http://schemas.microsoft.com/office/powerpoint/2010/main" val="293641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 really?</a:t>
            </a:r>
          </a:p>
        </p:txBody>
      </p:sp>
      <p:sp>
        <p:nvSpPr>
          <p:cNvPr id="4" name="Slide Number Placeholder 3"/>
          <p:cNvSpPr>
            <a:spLocks noGrp="1"/>
          </p:cNvSpPr>
          <p:nvPr>
            <p:ph type="sldNum" sz="quarter" idx="5"/>
          </p:nvPr>
        </p:nvSpPr>
        <p:spPr/>
        <p:txBody>
          <a:bodyPr/>
          <a:lstStyle/>
          <a:p>
            <a:fld id="{A8AD66B0-9BD9-4478-B4CB-78F8500B6D66}" type="slidenum">
              <a:rPr lang="en-US" smtClean="0"/>
              <a:t>86</a:t>
            </a:fld>
            <a:endParaRPr lang="en-US"/>
          </a:p>
        </p:txBody>
      </p:sp>
    </p:spTree>
    <p:extLst>
      <p:ext uri="{BB962C8B-B14F-4D97-AF65-F5344CB8AC3E}">
        <p14:creationId xmlns:p14="http://schemas.microsoft.com/office/powerpoint/2010/main" val="421275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QA</a:t>
            </a:r>
          </a:p>
          <a:p>
            <a:endParaRPr lang="en-US"/>
          </a:p>
        </p:txBody>
      </p:sp>
      <p:sp>
        <p:nvSpPr>
          <p:cNvPr id="4" name="Slide Number Placeholder 3"/>
          <p:cNvSpPr>
            <a:spLocks noGrp="1"/>
          </p:cNvSpPr>
          <p:nvPr>
            <p:ph type="sldNum" sz="quarter" idx="10"/>
          </p:nvPr>
        </p:nvSpPr>
        <p:spPr/>
        <p:txBody>
          <a:bodyPr/>
          <a:lstStyle/>
          <a:p>
            <a:fld id="{A8AD66B0-9BD9-4478-B4CB-78F8500B6D66}" type="slidenum">
              <a:rPr lang="en-US" smtClean="0"/>
              <a:t>89</a:t>
            </a:fld>
            <a:endParaRPr lang="en-US"/>
          </a:p>
        </p:txBody>
      </p:sp>
    </p:spTree>
    <p:extLst>
      <p:ext uri="{BB962C8B-B14F-4D97-AF65-F5344CB8AC3E}">
        <p14:creationId xmlns:p14="http://schemas.microsoft.com/office/powerpoint/2010/main" val="187045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10/8/2018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PowerShell,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4C36-AC23-4758-85FC-5620A976158E}"/>
              </a:ext>
            </a:extLst>
          </p:cNvPr>
          <p:cNvSpPr>
            <a:spLocks noGrp="1"/>
          </p:cNvSpPr>
          <p:nvPr>
            <p:ph type="title"/>
          </p:nvPr>
        </p:nvSpPr>
        <p:spPr/>
        <p:txBody>
          <a:bodyPr/>
          <a:lstStyle/>
          <a:p>
            <a:r>
              <a:rPr lang="en-US" dirty="0"/>
              <a:t>Writing </a:t>
            </a:r>
            <a:r>
              <a:rPr lang="en-US" dirty="0" err="1"/>
              <a:t>Webtasks</a:t>
            </a:r>
            <a:endParaRPr lang="en-US" dirty="0"/>
          </a:p>
        </p:txBody>
      </p:sp>
      <p:sp>
        <p:nvSpPr>
          <p:cNvPr id="3" name="Content Placeholder 2">
            <a:extLst>
              <a:ext uri="{FF2B5EF4-FFF2-40B4-BE49-F238E27FC236}">
                <a16:creationId xmlns:a16="http://schemas.microsoft.com/office/drawing/2014/main" id="{3BFBA086-615A-44F6-95ED-BD428F28735F}"/>
              </a:ext>
            </a:extLst>
          </p:cNvPr>
          <p:cNvSpPr>
            <a:spLocks noGrp="1"/>
          </p:cNvSpPr>
          <p:nvPr>
            <p:ph idx="1"/>
          </p:nvPr>
        </p:nvSpPr>
        <p:spPr/>
        <p:txBody>
          <a:bodyPr/>
          <a:lstStyle/>
          <a:p>
            <a:r>
              <a:rPr lang="en-US" dirty="0"/>
              <a:t>Three basic "forms" to follow</a:t>
            </a:r>
          </a:p>
          <a:p>
            <a:r>
              <a:rPr lang="en-US" dirty="0"/>
              <a:t>JavaScript</a:t>
            </a:r>
          </a:p>
          <a:p>
            <a:r>
              <a:rPr lang="en-US" dirty="0"/>
              <a:t>Simple to Hipster Fancy Stuff</a:t>
            </a:r>
          </a:p>
        </p:txBody>
      </p:sp>
    </p:spTree>
    <p:extLst>
      <p:ext uri="{BB962C8B-B14F-4D97-AF65-F5344CB8AC3E}">
        <p14:creationId xmlns:p14="http://schemas.microsoft.com/office/powerpoint/2010/main" val="532860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6 –Middleware</a:t>
            </a:r>
          </a:p>
        </p:txBody>
      </p:sp>
    </p:spTree>
    <p:extLst>
      <p:ext uri="{BB962C8B-B14F-4D97-AF65-F5344CB8AC3E}">
        <p14:creationId xmlns:p14="http://schemas.microsoft.com/office/powerpoint/2010/main" val="522417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A58D-33E0-4E94-AED7-3D63B2402E64}"/>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61146289-AB31-445E-9851-C5C8B7970CD3}"/>
              </a:ext>
            </a:extLst>
          </p:cNvPr>
          <p:cNvSpPr>
            <a:spLocks noGrp="1"/>
          </p:cNvSpPr>
          <p:nvPr>
            <p:ph idx="1"/>
          </p:nvPr>
        </p:nvSpPr>
        <p:spPr/>
        <p:txBody>
          <a:bodyPr/>
          <a:lstStyle/>
          <a:p>
            <a:r>
              <a:rPr lang="en-US" dirty="0"/>
              <a:t>If you’ve used middleware in Node apps – same! (Mostly)</a:t>
            </a:r>
          </a:p>
          <a:p>
            <a:r>
              <a:rPr lang="en-US" dirty="0"/>
              <a:t>Logic that runs before your </a:t>
            </a:r>
            <a:r>
              <a:rPr lang="en-US" dirty="0" err="1"/>
              <a:t>webtask</a:t>
            </a:r>
            <a:endParaRPr lang="en-US" dirty="0"/>
          </a:p>
          <a:p>
            <a:r>
              <a:rPr lang="en-US" dirty="0"/>
              <a:t>Examples:</a:t>
            </a:r>
          </a:p>
          <a:p>
            <a:pPr lvl="1"/>
            <a:r>
              <a:rPr lang="en-US" dirty="0"/>
              <a:t>Authentication</a:t>
            </a:r>
          </a:p>
          <a:p>
            <a:pPr lvl="1"/>
            <a:r>
              <a:rPr lang="en-US" dirty="0"/>
              <a:t>Modify/prepare data</a:t>
            </a:r>
          </a:p>
          <a:p>
            <a:r>
              <a:rPr lang="en-US" dirty="0"/>
              <a:t>Logic that creates new compilers</a:t>
            </a:r>
          </a:p>
          <a:p>
            <a:pPr lvl="1"/>
            <a:r>
              <a:rPr lang="en-US" dirty="0"/>
              <a:t>Change the ‘function’ form</a:t>
            </a:r>
          </a:p>
          <a:p>
            <a:pPr lvl="1"/>
            <a:r>
              <a:rPr lang="en-US" dirty="0"/>
              <a:t>Bypass the ‘regular’ NodeJS compiler</a:t>
            </a:r>
          </a:p>
        </p:txBody>
      </p:sp>
    </p:spTree>
    <p:extLst>
      <p:ext uri="{BB962C8B-B14F-4D97-AF65-F5344CB8AC3E}">
        <p14:creationId xmlns:p14="http://schemas.microsoft.com/office/powerpoint/2010/main" val="8384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5101-79E2-4C0A-AFE1-FC52A36BCB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3530F6F2-9683-49BA-983F-C664B1F55564}"/>
              </a:ext>
            </a:extLst>
          </p:cNvPr>
          <p:cNvSpPr>
            <a:spLocks noGrp="1"/>
          </p:cNvSpPr>
          <p:nvPr>
            <p:ph idx="1"/>
          </p:nvPr>
        </p:nvSpPr>
        <p:spPr/>
        <p:txBody>
          <a:bodyPr/>
          <a:lstStyle/>
          <a:p>
            <a:r>
              <a:rPr lang="en-US" dirty="0"/>
              <a:t>Specified via the editor UI or via metadata</a:t>
            </a:r>
          </a:p>
          <a:p>
            <a:r>
              <a:rPr lang="en-US" dirty="0"/>
              <a:t>URL, </a:t>
            </a:r>
            <a:r>
              <a:rPr lang="en-US" dirty="0" err="1"/>
              <a:t>npm</a:t>
            </a:r>
            <a:r>
              <a:rPr lang="en-US" dirty="0"/>
              <a:t> module, or </a:t>
            </a:r>
            <a:r>
              <a:rPr lang="en-US" dirty="0" err="1"/>
              <a:t>npm</a:t>
            </a:r>
            <a:r>
              <a:rPr lang="en-US" dirty="0"/>
              <a:t> module export </a:t>
            </a:r>
          </a:p>
          <a:p>
            <a:r>
              <a:rPr lang="en-US" dirty="0"/>
              <a:t>For URLs, result must be text!</a:t>
            </a:r>
          </a:p>
        </p:txBody>
      </p:sp>
    </p:spTree>
    <p:extLst>
      <p:ext uri="{BB962C8B-B14F-4D97-AF65-F5344CB8AC3E}">
        <p14:creationId xmlns:p14="http://schemas.microsoft.com/office/powerpoint/2010/main" val="15298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E4-29F1-413A-9537-FF114B30EFBE}"/>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6EBC4EB9-0BF0-455B-B63B-30D6D4DA52E9}"/>
              </a:ext>
            </a:extLst>
          </p:cNvPr>
          <p:cNvPicPr>
            <a:picLocks noGrp="1" noChangeAspect="1"/>
          </p:cNvPicPr>
          <p:nvPr>
            <p:ph idx="1"/>
          </p:nvPr>
        </p:nvPicPr>
        <p:blipFill>
          <a:blip r:embed="rId2"/>
          <a:stretch>
            <a:fillRect/>
          </a:stretch>
        </p:blipFill>
        <p:spPr>
          <a:xfrm>
            <a:off x="1245037" y="814388"/>
            <a:ext cx="7344488" cy="3548062"/>
          </a:xfrm>
        </p:spPr>
      </p:pic>
    </p:spTree>
    <p:extLst>
      <p:ext uri="{BB962C8B-B14F-4D97-AF65-F5344CB8AC3E}">
        <p14:creationId xmlns:p14="http://schemas.microsoft.com/office/powerpoint/2010/main" val="62042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CFA-B8E3-467C-A24D-6083C3F288CC}"/>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0B1A8DF2-507D-48A8-8010-111DD75E1752}"/>
              </a:ext>
            </a:extLst>
          </p:cNvPr>
          <p:cNvPicPr>
            <a:picLocks noGrp="1" noChangeAspect="1"/>
          </p:cNvPicPr>
          <p:nvPr>
            <p:ph idx="1"/>
          </p:nvPr>
        </p:nvPicPr>
        <p:blipFill>
          <a:blip r:embed="rId2"/>
          <a:stretch>
            <a:fillRect/>
          </a:stretch>
        </p:blipFill>
        <p:spPr>
          <a:xfrm>
            <a:off x="2135278" y="814388"/>
            <a:ext cx="5564006" cy="3548062"/>
          </a:xfrm>
        </p:spPr>
      </p:pic>
    </p:spTree>
    <p:extLst>
      <p:ext uri="{BB962C8B-B14F-4D97-AF65-F5344CB8AC3E}">
        <p14:creationId xmlns:p14="http://schemas.microsoft.com/office/powerpoint/2010/main" val="519970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CBA-C779-4AAC-8A51-D5E6D8DAA374}"/>
              </a:ext>
            </a:extLst>
          </p:cNvPr>
          <p:cNvSpPr>
            <a:spLocks noGrp="1"/>
          </p:cNvSpPr>
          <p:nvPr>
            <p:ph type="title"/>
          </p:nvPr>
        </p:nvSpPr>
        <p:spPr/>
        <p:txBody>
          <a:bodyPr/>
          <a:lstStyle/>
          <a:p>
            <a:r>
              <a:rPr lang="en-US" dirty="0"/>
              <a:t>Middleware Demo</a:t>
            </a:r>
          </a:p>
        </p:txBody>
      </p:sp>
      <p:sp>
        <p:nvSpPr>
          <p:cNvPr id="3" name="Content Placeholder 2">
            <a:extLst>
              <a:ext uri="{FF2B5EF4-FFF2-40B4-BE49-F238E27FC236}">
                <a16:creationId xmlns:a16="http://schemas.microsoft.com/office/drawing/2014/main" id="{B7A49823-BF48-4F52-8F90-7BBADD7BC357}"/>
              </a:ext>
            </a:extLst>
          </p:cNvPr>
          <p:cNvSpPr>
            <a:spLocks noGrp="1"/>
          </p:cNvSpPr>
          <p:nvPr>
            <p:ph idx="1"/>
          </p:nvPr>
        </p:nvSpPr>
        <p:spPr/>
        <p:txBody>
          <a:bodyPr/>
          <a:lstStyle/>
          <a:p>
            <a:r>
              <a:rPr lang="en-US" dirty="0"/>
              <a:t>pearson_c6_middleware1.js</a:t>
            </a:r>
          </a:p>
        </p:txBody>
      </p:sp>
    </p:spTree>
    <p:extLst>
      <p:ext uri="{BB962C8B-B14F-4D97-AF65-F5344CB8AC3E}">
        <p14:creationId xmlns:p14="http://schemas.microsoft.com/office/powerpoint/2010/main" val="3256357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12F-7697-4162-8C1D-3489BF9B760F}"/>
              </a:ext>
            </a:extLst>
          </p:cNvPr>
          <p:cNvSpPr>
            <a:spLocks noGrp="1"/>
          </p:cNvSpPr>
          <p:nvPr>
            <p:ph type="title"/>
          </p:nvPr>
        </p:nvSpPr>
        <p:spPr/>
        <p:txBody>
          <a:bodyPr/>
          <a:lstStyle/>
          <a:p>
            <a:r>
              <a:rPr lang="en-US" dirty="0"/>
              <a:t>More on Middleware</a:t>
            </a:r>
          </a:p>
        </p:txBody>
      </p:sp>
      <p:sp>
        <p:nvSpPr>
          <p:cNvPr id="3" name="Content Placeholder 2">
            <a:extLst>
              <a:ext uri="{FF2B5EF4-FFF2-40B4-BE49-F238E27FC236}">
                <a16:creationId xmlns:a16="http://schemas.microsoft.com/office/drawing/2014/main" id="{C361BA1D-2996-4783-A695-F9F2DF51C0D5}"/>
              </a:ext>
            </a:extLst>
          </p:cNvPr>
          <p:cNvSpPr>
            <a:spLocks noGrp="1"/>
          </p:cNvSpPr>
          <p:nvPr>
            <p:ph idx="1"/>
          </p:nvPr>
        </p:nvSpPr>
        <p:spPr/>
        <p:txBody>
          <a:bodyPr/>
          <a:lstStyle/>
          <a:p>
            <a:r>
              <a:rPr lang="en-US" dirty="0"/>
              <a:t>You have access to the code of the </a:t>
            </a:r>
            <a:r>
              <a:rPr lang="en-US" dirty="0" err="1"/>
              <a:t>webtask</a:t>
            </a:r>
            <a:r>
              <a:rPr lang="en-US" dirty="0"/>
              <a:t>:  </a:t>
            </a:r>
            <a:r>
              <a:rPr lang="en-US" dirty="0" err="1"/>
              <a:t>req.webtaskContext.compiler.script</a:t>
            </a:r>
            <a:endParaRPr lang="en-US" dirty="0"/>
          </a:p>
          <a:p>
            <a:r>
              <a:rPr lang="en-US" dirty="0"/>
              <a:t>You have access to a JS compiler: </a:t>
            </a:r>
            <a:r>
              <a:rPr lang="en-US" dirty="0" err="1"/>
              <a:t>req.webtaskContext.nodejsCompiler</a:t>
            </a:r>
            <a:endParaRPr lang="en-US" dirty="0"/>
          </a:p>
          <a:p>
            <a:r>
              <a:rPr lang="en-US" dirty="0"/>
              <a:t>https://webtask.io/docs/middleware</a:t>
            </a:r>
          </a:p>
          <a:p>
            <a:r>
              <a:rPr lang="en-US" dirty="0"/>
              <a:t>https://goextend.io/blog/using-alexa-with-webtask</a:t>
            </a:r>
          </a:p>
        </p:txBody>
      </p:sp>
    </p:spTree>
    <p:extLst>
      <p:ext uri="{BB962C8B-B14F-4D97-AF65-F5344CB8AC3E}">
        <p14:creationId xmlns:p14="http://schemas.microsoft.com/office/powerpoint/2010/main" val="23696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263340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7 –The Rest!</a:t>
            </a:r>
          </a:p>
        </p:txBody>
      </p:sp>
    </p:spTree>
    <p:extLst>
      <p:ext uri="{BB962C8B-B14F-4D97-AF65-F5344CB8AC3E}">
        <p14:creationId xmlns:p14="http://schemas.microsoft.com/office/powerpoint/2010/main" val="308816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3EB6-9D70-4F66-AF69-10D21E3C51E5}"/>
              </a:ext>
            </a:extLst>
          </p:cNvPr>
          <p:cNvSpPr>
            <a:spLocks noGrp="1"/>
          </p:cNvSpPr>
          <p:nvPr>
            <p:ph type="title"/>
          </p:nvPr>
        </p:nvSpPr>
        <p:spPr/>
        <p:txBody>
          <a:bodyPr/>
          <a:lstStyle/>
          <a:p>
            <a:r>
              <a:rPr lang="en-US" dirty="0"/>
              <a:t>Everything Else (Mostly)</a:t>
            </a:r>
          </a:p>
        </p:txBody>
      </p:sp>
      <p:sp>
        <p:nvSpPr>
          <p:cNvPr id="3" name="Content Placeholder 2">
            <a:extLst>
              <a:ext uri="{FF2B5EF4-FFF2-40B4-BE49-F238E27FC236}">
                <a16:creationId xmlns:a16="http://schemas.microsoft.com/office/drawing/2014/main" id="{11B516DF-4884-454B-97B9-082410C8AF66}"/>
              </a:ext>
            </a:extLst>
          </p:cNvPr>
          <p:cNvSpPr>
            <a:spLocks noGrp="1"/>
          </p:cNvSpPr>
          <p:nvPr>
            <p:ph idx="1"/>
          </p:nvPr>
        </p:nvSpPr>
        <p:spPr/>
        <p:txBody>
          <a:bodyPr/>
          <a:lstStyle/>
          <a:p>
            <a:r>
              <a:rPr lang="en-US" dirty="0"/>
              <a:t>CRON (Scheduled) </a:t>
            </a:r>
            <a:r>
              <a:rPr lang="en-US" dirty="0" err="1"/>
              <a:t>Webtasks</a:t>
            </a:r>
            <a:endParaRPr lang="en-US" dirty="0"/>
          </a:p>
          <a:p>
            <a:r>
              <a:rPr lang="en-US" dirty="0" err="1"/>
              <a:t>wt</a:t>
            </a:r>
            <a:r>
              <a:rPr lang="en-US" dirty="0"/>
              <a:t> serve / </a:t>
            </a:r>
            <a:r>
              <a:rPr lang="en-US" dirty="0" err="1"/>
              <a:t>wt</a:t>
            </a:r>
            <a:r>
              <a:rPr lang="en-US" dirty="0"/>
              <a:t> debug</a:t>
            </a:r>
          </a:p>
          <a:p>
            <a:pPr lvl="1"/>
            <a:r>
              <a:rPr lang="en-US" dirty="0"/>
              <a:t>https://nodejs.org/en/docs/guides/debugging-getting-started/</a:t>
            </a:r>
          </a:p>
          <a:p>
            <a:r>
              <a:rPr lang="en-US" dirty="0" err="1"/>
              <a:t>wt</a:t>
            </a:r>
            <a:r>
              <a:rPr lang="en-US" dirty="0"/>
              <a:t> logs</a:t>
            </a:r>
          </a:p>
          <a:p>
            <a:r>
              <a:rPr lang="en-US" dirty="0"/>
              <a:t>Extend (goextend.io)</a:t>
            </a:r>
          </a:p>
          <a:p>
            <a:pPr lvl="1"/>
            <a:r>
              <a:rPr lang="en-US" dirty="0"/>
              <a:t>https://goextend.io/docs/getting-started</a:t>
            </a:r>
          </a:p>
          <a:p>
            <a:endParaRPr lang="en-US" dirty="0"/>
          </a:p>
        </p:txBody>
      </p:sp>
    </p:spTree>
    <p:extLst>
      <p:ext uri="{BB962C8B-B14F-4D97-AF65-F5344CB8AC3E}">
        <p14:creationId xmlns:p14="http://schemas.microsoft.com/office/powerpoint/2010/main" val="206632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AF5D-4801-47C1-8415-79A987767FF5}"/>
              </a:ext>
            </a:extLst>
          </p:cNvPr>
          <p:cNvSpPr>
            <a:spLocks noGrp="1"/>
          </p:cNvSpPr>
          <p:nvPr>
            <p:ph type="title"/>
          </p:nvPr>
        </p:nvSpPr>
        <p:spPr/>
        <p:txBody>
          <a:bodyPr/>
          <a:lstStyle/>
          <a:p>
            <a:r>
              <a:rPr lang="en-US" dirty="0"/>
              <a:t>Why NOT to use </a:t>
            </a:r>
            <a:r>
              <a:rPr lang="en-US" dirty="0" err="1"/>
              <a:t>Webtask</a:t>
            </a:r>
            <a:r>
              <a:rPr lang="en-US" dirty="0"/>
              <a:t>?</a:t>
            </a:r>
          </a:p>
        </p:txBody>
      </p:sp>
      <p:sp>
        <p:nvSpPr>
          <p:cNvPr id="3" name="Content Placeholder 2">
            <a:extLst>
              <a:ext uri="{FF2B5EF4-FFF2-40B4-BE49-F238E27FC236}">
                <a16:creationId xmlns:a16="http://schemas.microsoft.com/office/drawing/2014/main" id="{FE18845D-6633-4E9C-8764-B468869693A3}"/>
              </a:ext>
            </a:extLst>
          </p:cNvPr>
          <p:cNvSpPr>
            <a:spLocks noGrp="1"/>
          </p:cNvSpPr>
          <p:nvPr>
            <p:ph idx="1"/>
          </p:nvPr>
        </p:nvSpPr>
        <p:spPr/>
        <p:txBody>
          <a:bodyPr/>
          <a:lstStyle/>
          <a:p>
            <a:r>
              <a:rPr lang="en-US" dirty="0"/>
              <a:t>Results</a:t>
            </a:r>
          </a:p>
          <a:p>
            <a:r>
              <a:rPr lang="en-US" dirty="0"/>
              <a:t>Chaining</a:t>
            </a:r>
          </a:p>
          <a:p>
            <a:r>
              <a:rPr lang="en-US" dirty="0"/>
              <a:t>No upgrade path</a:t>
            </a:r>
          </a:p>
          <a:p>
            <a:pPr lvl="1"/>
            <a:r>
              <a:rPr lang="en-US" dirty="0"/>
              <a:t>1 request per second soft limit</a:t>
            </a:r>
          </a:p>
          <a:p>
            <a:pPr lvl="1"/>
            <a:r>
              <a:rPr lang="en-US" dirty="0"/>
              <a:t>30 second execution limit</a:t>
            </a:r>
          </a:p>
          <a:p>
            <a:pPr lvl="1"/>
            <a:r>
              <a:rPr lang="en-US" dirty="0"/>
              <a:t>10 CRON Schedules</a:t>
            </a:r>
          </a:p>
          <a:p>
            <a:pPr lvl="1"/>
            <a:r>
              <a:rPr lang="en-US" dirty="0"/>
              <a:t>100kb of code per task (NPM modules don’t count)</a:t>
            </a:r>
          </a:p>
          <a:p>
            <a:pPr lvl="1"/>
            <a:r>
              <a:rPr lang="en-US" dirty="0"/>
              <a:t>500kb of storage via Storage API</a:t>
            </a:r>
          </a:p>
          <a:p>
            <a:pPr lvl="1"/>
            <a:r>
              <a:rPr lang="en-US" dirty="0"/>
              <a:t>https://webtask.io/docs/limits</a:t>
            </a:r>
          </a:p>
        </p:txBody>
      </p:sp>
    </p:spTree>
    <p:extLst>
      <p:ext uri="{BB962C8B-B14F-4D97-AF65-F5344CB8AC3E}">
        <p14:creationId xmlns:p14="http://schemas.microsoft.com/office/powerpoint/2010/main" val="22087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4D3F-5EFE-490E-ACE0-E4E3D80FECAC}"/>
              </a:ext>
            </a:extLst>
          </p:cNvPr>
          <p:cNvSpPr>
            <a:spLocks noGrp="1"/>
          </p:cNvSpPr>
          <p:nvPr>
            <p:ph type="title"/>
          </p:nvPr>
        </p:nvSpPr>
        <p:spPr/>
        <p:txBody>
          <a:bodyPr/>
          <a:lstStyle/>
          <a:p>
            <a:r>
              <a:rPr lang="en-US" dirty="0" err="1"/>
              <a:t>Webtask</a:t>
            </a:r>
            <a:r>
              <a:rPr lang="en-US" dirty="0"/>
              <a:t> Resources</a:t>
            </a:r>
          </a:p>
        </p:txBody>
      </p:sp>
      <p:sp>
        <p:nvSpPr>
          <p:cNvPr id="3" name="Content Placeholder 2">
            <a:extLst>
              <a:ext uri="{FF2B5EF4-FFF2-40B4-BE49-F238E27FC236}">
                <a16:creationId xmlns:a16="http://schemas.microsoft.com/office/drawing/2014/main" id="{0AC1FE37-E436-45E8-9BE2-C5D7291A2177}"/>
              </a:ext>
            </a:extLst>
          </p:cNvPr>
          <p:cNvSpPr>
            <a:spLocks noGrp="1"/>
          </p:cNvSpPr>
          <p:nvPr>
            <p:ph idx="1"/>
          </p:nvPr>
        </p:nvSpPr>
        <p:spPr/>
        <p:txBody>
          <a:bodyPr/>
          <a:lstStyle/>
          <a:p>
            <a:r>
              <a:rPr lang="en-US" dirty="0"/>
              <a:t>Docs: https://webtask.io/docs</a:t>
            </a:r>
          </a:p>
          <a:p>
            <a:r>
              <a:rPr lang="en-US" dirty="0"/>
              <a:t>Slack: https://skynet.run.webtask.io/webtask-signup</a:t>
            </a:r>
          </a:p>
          <a:p>
            <a:r>
              <a:rPr lang="en-US" dirty="0"/>
              <a:t>Forum: https://community.webtask.io/</a:t>
            </a:r>
          </a:p>
          <a:p>
            <a:r>
              <a:rPr lang="en-US" dirty="0"/>
              <a:t>Blog: https://goextend.io/blog/tag/webtasks</a:t>
            </a:r>
          </a:p>
        </p:txBody>
      </p:sp>
    </p:spTree>
    <p:extLst>
      <p:ext uri="{BB962C8B-B14F-4D97-AF65-F5344CB8AC3E}">
        <p14:creationId xmlns:p14="http://schemas.microsoft.com/office/powerpoint/2010/main" val="13707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2CE8-DC47-4067-9EA5-0ABCF9F9BA57}"/>
              </a:ext>
            </a:extLst>
          </p:cNvPr>
          <p:cNvSpPr>
            <a:spLocks noGrp="1"/>
          </p:cNvSpPr>
          <p:nvPr>
            <p:ph type="title"/>
          </p:nvPr>
        </p:nvSpPr>
        <p:spPr/>
        <p:txBody>
          <a:bodyPr/>
          <a:lstStyle/>
          <a:p>
            <a:r>
              <a:rPr lang="en-US" dirty="0"/>
              <a:t>Serverless Resources</a:t>
            </a:r>
          </a:p>
        </p:txBody>
      </p:sp>
      <p:sp>
        <p:nvSpPr>
          <p:cNvPr id="3" name="Content Placeholder 2">
            <a:extLst>
              <a:ext uri="{FF2B5EF4-FFF2-40B4-BE49-F238E27FC236}">
                <a16:creationId xmlns:a16="http://schemas.microsoft.com/office/drawing/2014/main" id="{D4FC1174-E10E-4C8A-8D56-E9844BE325CA}"/>
              </a:ext>
            </a:extLst>
          </p:cNvPr>
          <p:cNvSpPr>
            <a:spLocks noGrp="1"/>
          </p:cNvSpPr>
          <p:nvPr>
            <p:ph idx="1"/>
          </p:nvPr>
        </p:nvSpPr>
        <p:spPr/>
        <p:txBody>
          <a:bodyPr/>
          <a:lstStyle/>
          <a:p>
            <a:r>
              <a:rPr lang="en-US" dirty="0"/>
              <a:t>Serverless Status</a:t>
            </a:r>
          </a:p>
          <a:p>
            <a:pPr lvl="1"/>
            <a:r>
              <a:rPr lang="en-US" dirty="0"/>
              <a:t>https://serverless.email</a:t>
            </a:r>
          </a:p>
          <a:p>
            <a:r>
              <a:rPr lang="en-US" dirty="0"/>
              <a:t>Serverless [Cron]</a:t>
            </a:r>
            <a:r>
              <a:rPr lang="en-US" dirty="0" err="1"/>
              <a:t>icle</a:t>
            </a:r>
            <a:endParaRPr lang="en-US" dirty="0"/>
          </a:p>
          <a:p>
            <a:pPr lvl="1"/>
            <a:r>
              <a:rPr lang="en-US" dirty="0"/>
              <a:t>https://serverless.curated.co/</a:t>
            </a:r>
          </a:p>
          <a:p>
            <a:r>
              <a:rPr lang="en-US" dirty="0"/>
              <a:t>My own stuff:</a:t>
            </a:r>
          </a:p>
          <a:p>
            <a:pPr lvl="1"/>
            <a:r>
              <a:rPr lang="en-US" dirty="0"/>
              <a:t>https://www.raymondcamden.com/categories/serverless</a:t>
            </a:r>
          </a:p>
          <a:p>
            <a:pPr lvl="1"/>
            <a:endParaRPr lang="en-US" dirty="0"/>
          </a:p>
        </p:txBody>
      </p:sp>
    </p:spTree>
    <p:extLst>
      <p:ext uri="{BB962C8B-B14F-4D97-AF65-F5344CB8AC3E}">
        <p14:creationId xmlns:p14="http://schemas.microsoft.com/office/powerpoint/2010/main" val="42282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beach&#10;&#10;Description generated with very high confidence">
            <a:extLst>
              <a:ext uri="{FF2B5EF4-FFF2-40B4-BE49-F238E27FC236}">
                <a16:creationId xmlns:a16="http://schemas.microsoft.com/office/drawing/2014/main" id="{A222BA00-A810-4C38-9419-54AFAC4E848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428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17767</TotalTime>
  <Words>2372</Words>
  <Application>Microsoft Office PowerPoint</Application>
  <PresentationFormat>On-screen Show (16:9)</PresentationFormat>
  <Paragraphs>351</Paragraphs>
  <Slides>89</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89</vt:i4>
      </vt:variant>
    </vt:vector>
  </HeadingPairs>
  <TitlesOfParts>
    <vt:vector size="92"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Writing Webtasks</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lpstr>Serverless with Webtask</vt:lpstr>
      <vt:lpstr>Middleware</vt:lpstr>
      <vt:lpstr>Middleware</vt:lpstr>
      <vt:lpstr>Middleware Example</vt:lpstr>
      <vt:lpstr>Middleware Example</vt:lpstr>
      <vt:lpstr>Middleware Demo</vt:lpstr>
      <vt:lpstr>More on Middleware</vt:lpstr>
      <vt:lpstr>PowerPoint Presentation</vt:lpstr>
      <vt:lpstr>Serverless with Webtask</vt:lpstr>
      <vt:lpstr>Everything Else (Mostly)</vt:lpstr>
      <vt:lpstr>Why NOT to use Webtask?</vt:lpstr>
      <vt:lpstr>Webtask Resources</vt:lpstr>
      <vt:lpstr>Serverless Resources</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167</cp:revision>
  <dcterms:created xsi:type="dcterms:W3CDTF">2015-09-28T19:52:00Z</dcterms:created>
  <dcterms:modified xsi:type="dcterms:W3CDTF">2018-10-08T15:27:33Z</dcterms:modified>
</cp:coreProperties>
</file>